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8" r:id="rId1"/>
  </p:sldMasterIdLst>
  <p:sldIdLst>
    <p:sldId id="258" r:id="rId2"/>
  </p:sldIdLst>
  <p:sldSz cx="12960350" cy="8280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762847-F31E-4A11-AFE0-722D9E828C55}" v="378" dt="2019-03-28T23:35:32.0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044" y="1355149"/>
            <a:ext cx="9720263" cy="2882806"/>
          </a:xfrm>
        </p:spPr>
        <p:txBody>
          <a:bodyPr anchor="b"/>
          <a:lstStyle>
            <a:lvl1pPr algn="ctr">
              <a:defRPr sz="6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0044" y="4349128"/>
            <a:ext cx="9720263" cy="1999179"/>
          </a:xfrm>
        </p:spPr>
        <p:txBody>
          <a:bodyPr/>
          <a:lstStyle>
            <a:lvl1pPr marL="0" indent="0" algn="ctr">
              <a:buNone/>
              <a:defRPr sz="2551"/>
            </a:lvl1pPr>
            <a:lvl2pPr marL="486004" indent="0" algn="ctr">
              <a:buNone/>
              <a:defRPr sz="2126"/>
            </a:lvl2pPr>
            <a:lvl3pPr marL="972007" indent="0" algn="ctr">
              <a:buNone/>
              <a:defRPr sz="1913"/>
            </a:lvl3pPr>
            <a:lvl4pPr marL="1458011" indent="0" algn="ctr">
              <a:buNone/>
              <a:defRPr sz="1701"/>
            </a:lvl4pPr>
            <a:lvl5pPr marL="1944014" indent="0" algn="ctr">
              <a:buNone/>
              <a:defRPr sz="1701"/>
            </a:lvl5pPr>
            <a:lvl6pPr marL="2430018" indent="0" algn="ctr">
              <a:buNone/>
              <a:defRPr sz="1701"/>
            </a:lvl6pPr>
            <a:lvl7pPr marL="2916022" indent="0" algn="ctr">
              <a:buNone/>
              <a:defRPr sz="1701"/>
            </a:lvl7pPr>
            <a:lvl8pPr marL="3402025" indent="0" algn="ctr">
              <a:buNone/>
              <a:defRPr sz="1701"/>
            </a:lvl8pPr>
            <a:lvl9pPr marL="3888029" indent="0" algn="ctr">
              <a:buNone/>
              <a:defRPr sz="17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3ECD-72C3-4C57-9087-72C06C89D1F1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2E7D-A5A4-42E0-896D-0F310F32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464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3ECD-72C3-4C57-9087-72C06C89D1F1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2E7D-A5A4-42E0-896D-0F310F32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774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4751" y="440855"/>
            <a:ext cx="2794575" cy="70172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1024" y="440855"/>
            <a:ext cx="8221722" cy="70172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3ECD-72C3-4C57-9087-72C06C89D1F1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2E7D-A5A4-42E0-896D-0F310F32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93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3ECD-72C3-4C57-9087-72C06C89D1F1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2E7D-A5A4-42E0-896D-0F310F32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737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274" y="2064351"/>
            <a:ext cx="11178302" cy="3444416"/>
          </a:xfrm>
        </p:spPr>
        <p:txBody>
          <a:bodyPr anchor="b"/>
          <a:lstStyle>
            <a:lvl1pPr>
              <a:defRPr sz="6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274" y="5541352"/>
            <a:ext cx="11178302" cy="1811337"/>
          </a:xfrm>
        </p:spPr>
        <p:txBody>
          <a:bodyPr/>
          <a:lstStyle>
            <a:lvl1pPr marL="0" indent="0">
              <a:buNone/>
              <a:defRPr sz="2551">
                <a:solidFill>
                  <a:schemeClr val="tx1">
                    <a:tint val="75000"/>
                  </a:schemeClr>
                </a:solidFill>
              </a:defRPr>
            </a:lvl1pPr>
            <a:lvl2pPr marL="486004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2pPr>
            <a:lvl3pPr marL="972007" indent="0">
              <a:buNone/>
              <a:defRPr sz="1913">
                <a:solidFill>
                  <a:schemeClr val="tx1">
                    <a:tint val="75000"/>
                  </a:schemeClr>
                </a:solidFill>
              </a:defRPr>
            </a:lvl3pPr>
            <a:lvl4pPr marL="1458011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4pPr>
            <a:lvl5pPr marL="1944014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5pPr>
            <a:lvl6pPr marL="2430018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6pPr>
            <a:lvl7pPr marL="2916022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7pPr>
            <a:lvl8pPr marL="3402025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8pPr>
            <a:lvl9pPr marL="3888029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3ECD-72C3-4C57-9087-72C06C89D1F1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2E7D-A5A4-42E0-896D-0F310F32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515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1024" y="2204273"/>
            <a:ext cx="5508149" cy="525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177" y="2204273"/>
            <a:ext cx="5508149" cy="525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3ECD-72C3-4C57-9087-72C06C89D1F1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2E7D-A5A4-42E0-896D-0F310F32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8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712" y="440855"/>
            <a:ext cx="11178302" cy="160049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2713" y="2029849"/>
            <a:ext cx="5482835" cy="994797"/>
          </a:xfrm>
        </p:spPr>
        <p:txBody>
          <a:bodyPr anchor="b"/>
          <a:lstStyle>
            <a:lvl1pPr marL="0" indent="0">
              <a:buNone/>
              <a:defRPr sz="2551" b="1"/>
            </a:lvl1pPr>
            <a:lvl2pPr marL="486004" indent="0">
              <a:buNone/>
              <a:defRPr sz="2126" b="1"/>
            </a:lvl2pPr>
            <a:lvl3pPr marL="972007" indent="0">
              <a:buNone/>
              <a:defRPr sz="1913" b="1"/>
            </a:lvl3pPr>
            <a:lvl4pPr marL="1458011" indent="0">
              <a:buNone/>
              <a:defRPr sz="1701" b="1"/>
            </a:lvl4pPr>
            <a:lvl5pPr marL="1944014" indent="0">
              <a:buNone/>
              <a:defRPr sz="1701" b="1"/>
            </a:lvl5pPr>
            <a:lvl6pPr marL="2430018" indent="0">
              <a:buNone/>
              <a:defRPr sz="1701" b="1"/>
            </a:lvl6pPr>
            <a:lvl7pPr marL="2916022" indent="0">
              <a:buNone/>
              <a:defRPr sz="1701" b="1"/>
            </a:lvl7pPr>
            <a:lvl8pPr marL="3402025" indent="0">
              <a:buNone/>
              <a:defRPr sz="1701" b="1"/>
            </a:lvl8pPr>
            <a:lvl9pPr marL="3888029" indent="0">
              <a:buNone/>
              <a:defRPr sz="17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2713" y="3024646"/>
            <a:ext cx="5482835" cy="44487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61177" y="2029849"/>
            <a:ext cx="5509837" cy="994797"/>
          </a:xfrm>
        </p:spPr>
        <p:txBody>
          <a:bodyPr anchor="b"/>
          <a:lstStyle>
            <a:lvl1pPr marL="0" indent="0">
              <a:buNone/>
              <a:defRPr sz="2551" b="1"/>
            </a:lvl1pPr>
            <a:lvl2pPr marL="486004" indent="0">
              <a:buNone/>
              <a:defRPr sz="2126" b="1"/>
            </a:lvl2pPr>
            <a:lvl3pPr marL="972007" indent="0">
              <a:buNone/>
              <a:defRPr sz="1913" b="1"/>
            </a:lvl3pPr>
            <a:lvl4pPr marL="1458011" indent="0">
              <a:buNone/>
              <a:defRPr sz="1701" b="1"/>
            </a:lvl4pPr>
            <a:lvl5pPr marL="1944014" indent="0">
              <a:buNone/>
              <a:defRPr sz="1701" b="1"/>
            </a:lvl5pPr>
            <a:lvl6pPr marL="2430018" indent="0">
              <a:buNone/>
              <a:defRPr sz="1701" b="1"/>
            </a:lvl6pPr>
            <a:lvl7pPr marL="2916022" indent="0">
              <a:buNone/>
              <a:defRPr sz="1701" b="1"/>
            </a:lvl7pPr>
            <a:lvl8pPr marL="3402025" indent="0">
              <a:buNone/>
              <a:defRPr sz="1701" b="1"/>
            </a:lvl8pPr>
            <a:lvl9pPr marL="3888029" indent="0">
              <a:buNone/>
              <a:defRPr sz="17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61177" y="3024646"/>
            <a:ext cx="5509837" cy="44487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3ECD-72C3-4C57-9087-72C06C89D1F1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2E7D-A5A4-42E0-896D-0F310F32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504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3ECD-72C3-4C57-9087-72C06C89D1F1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2E7D-A5A4-42E0-896D-0F310F32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144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3ECD-72C3-4C57-9087-72C06C89D1F1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2E7D-A5A4-42E0-896D-0F310F32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137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713" y="552027"/>
            <a:ext cx="4180050" cy="1932093"/>
          </a:xfrm>
        </p:spPr>
        <p:txBody>
          <a:bodyPr anchor="b"/>
          <a:lstStyle>
            <a:lvl1pPr>
              <a:defRPr sz="34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9837" y="1192225"/>
            <a:ext cx="6561177" cy="5884451"/>
          </a:xfrm>
        </p:spPr>
        <p:txBody>
          <a:bodyPr/>
          <a:lstStyle>
            <a:lvl1pPr>
              <a:defRPr sz="3402"/>
            </a:lvl1pPr>
            <a:lvl2pPr>
              <a:defRPr sz="2976"/>
            </a:lvl2pPr>
            <a:lvl3pPr>
              <a:defRPr sz="2551"/>
            </a:lvl3pPr>
            <a:lvl4pPr>
              <a:defRPr sz="2126"/>
            </a:lvl4pPr>
            <a:lvl5pPr>
              <a:defRPr sz="2126"/>
            </a:lvl5pPr>
            <a:lvl6pPr>
              <a:defRPr sz="2126"/>
            </a:lvl6pPr>
            <a:lvl7pPr>
              <a:defRPr sz="2126"/>
            </a:lvl7pPr>
            <a:lvl8pPr>
              <a:defRPr sz="2126"/>
            </a:lvl8pPr>
            <a:lvl9pPr>
              <a:defRPr sz="2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2713" y="2484120"/>
            <a:ext cx="4180050" cy="4602140"/>
          </a:xfrm>
        </p:spPr>
        <p:txBody>
          <a:bodyPr/>
          <a:lstStyle>
            <a:lvl1pPr marL="0" indent="0">
              <a:buNone/>
              <a:defRPr sz="1701"/>
            </a:lvl1pPr>
            <a:lvl2pPr marL="486004" indent="0">
              <a:buNone/>
              <a:defRPr sz="1488"/>
            </a:lvl2pPr>
            <a:lvl3pPr marL="972007" indent="0">
              <a:buNone/>
              <a:defRPr sz="1276"/>
            </a:lvl3pPr>
            <a:lvl4pPr marL="1458011" indent="0">
              <a:buNone/>
              <a:defRPr sz="1063"/>
            </a:lvl4pPr>
            <a:lvl5pPr marL="1944014" indent="0">
              <a:buNone/>
              <a:defRPr sz="1063"/>
            </a:lvl5pPr>
            <a:lvl6pPr marL="2430018" indent="0">
              <a:buNone/>
              <a:defRPr sz="1063"/>
            </a:lvl6pPr>
            <a:lvl7pPr marL="2916022" indent="0">
              <a:buNone/>
              <a:defRPr sz="1063"/>
            </a:lvl7pPr>
            <a:lvl8pPr marL="3402025" indent="0">
              <a:buNone/>
              <a:defRPr sz="1063"/>
            </a:lvl8pPr>
            <a:lvl9pPr marL="3888029" indent="0">
              <a:buNone/>
              <a:defRPr sz="10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3ECD-72C3-4C57-9087-72C06C89D1F1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2E7D-A5A4-42E0-896D-0F310F32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565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713" y="552027"/>
            <a:ext cx="4180050" cy="1932093"/>
          </a:xfrm>
        </p:spPr>
        <p:txBody>
          <a:bodyPr anchor="b"/>
          <a:lstStyle>
            <a:lvl1pPr>
              <a:defRPr sz="34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09837" y="1192225"/>
            <a:ext cx="6561177" cy="5884451"/>
          </a:xfrm>
        </p:spPr>
        <p:txBody>
          <a:bodyPr anchor="t"/>
          <a:lstStyle>
            <a:lvl1pPr marL="0" indent="0">
              <a:buNone/>
              <a:defRPr sz="3402"/>
            </a:lvl1pPr>
            <a:lvl2pPr marL="486004" indent="0">
              <a:buNone/>
              <a:defRPr sz="2976"/>
            </a:lvl2pPr>
            <a:lvl3pPr marL="972007" indent="0">
              <a:buNone/>
              <a:defRPr sz="2551"/>
            </a:lvl3pPr>
            <a:lvl4pPr marL="1458011" indent="0">
              <a:buNone/>
              <a:defRPr sz="2126"/>
            </a:lvl4pPr>
            <a:lvl5pPr marL="1944014" indent="0">
              <a:buNone/>
              <a:defRPr sz="2126"/>
            </a:lvl5pPr>
            <a:lvl6pPr marL="2430018" indent="0">
              <a:buNone/>
              <a:defRPr sz="2126"/>
            </a:lvl6pPr>
            <a:lvl7pPr marL="2916022" indent="0">
              <a:buNone/>
              <a:defRPr sz="2126"/>
            </a:lvl7pPr>
            <a:lvl8pPr marL="3402025" indent="0">
              <a:buNone/>
              <a:defRPr sz="2126"/>
            </a:lvl8pPr>
            <a:lvl9pPr marL="3888029" indent="0">
              <a:buNone/>
              <a:defRPr sz="2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2713" y="2484120"/>
            <a:ext cx="4180050" cy="4602140"/>
          </a:xfrm>
        </p:spPr>
        <p:txBody>
          <a:bodyPr/>
          <a:lstStyle>
            <a:lvl1pPr marL="0" indent="0">
              <a:buNone/>
              <a:defRPr sz="1701"/>
            </a:lvl1pPr>
            <a:lvl2pPr marL="486004" indent="0">
              <a:buNone/>
              <a:defRPr sz="1488"/>
            </a:lvl2pPr>
            <a:lvl3pPr marL="972007" indent="0">
              <a:buNone/>
              <a:defRPr sz="1276"/>
            </a:lvl3pPr>
            <a:lvl4pPr marL="1458011" indent="0">
              <a:buNone/>
              <a:defRPr sz="1063"/>
            </a:lvl4pPr>
            <a:lvl5pPr marL="1944014" indent="0">
              <a:buNone/>
              <a:defRPr sz="1063"/>
            </a:lvl5pPr>
            <a:lvl6pPr marL="2430018" indent="0">
              <a:buNone/>
              <a:defRPr sz="1063"/>
            </a:lvl6pPr>
            <a:lvl7pPr marL="2916022" indent="0">
              <a:buNone/>
              <a:defRPr sz="1063"/>
            </a:lvl7pPr>
            <a:lvl8pPr marL="3402025" indent="0">
              <a:buNone/>
              <a:defRPr sz="1063"/>
            </a:lvl8pPr>
            <a:lvl9pPr marL="3888029" indent="0">
              <a:buNone/>
              <a:defRPr sz="10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3ECD-72C3-4C57-9087-72C06C89D1F1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2E7D-A5A4-42E0-896D-0F310F32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20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024" y="440855"/>
            <a:ext cx="11178302" cy="1600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1024" y="2204273"/>
            <a:ext cx="11178302" cy="52538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024" y="7674704"/>
            <a:ext cx="2916079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B3ECD-72C3-4C57-9087-72C06C89D1F1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93116" y="7674704"/>
            <a:ext cx="4374118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53247" y="7674704"/>
            <a:ext cx="2916079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52E7D-A5A4-42E0-896D-0F310F32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857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72007" rtl="0" eaLnBrk="1" latinLnBrk="0" hangingPunct="1">
        <a:lnSpc>
          <a:spcPct val="90000"/>
        </a:lnSpc>
        <a:spcBef>
          <a:spcPct val="0"/>
        </a:spcBef>
        <a:buNone/>
        <a:defRPr sz="46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002" indent="-243002" algn="l" defTabSz="972007" rtl="0" eaLnBrk="1" latinLnBrk="0" hangingPunct="1">
        <a:lnSpc>
          <a:spcPct val="90000"/>
        </a:lnSpc>
        <a:spcBef>
          <a:spcPts val="1063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29005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2pPr>
      <a:lvl3pPr marL="1215009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701013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4pPr>
      <a:lvl5pPr marL="2187016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6pPr>
      <a:lvl7pPr marL="3159023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7pPr>
      <a:lvl8pPr marL="3645027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8pPr>
      <a:lvl9pPr marL="4131031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1pPr>
      <a:lvl2pPr marL="486004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2pPr>
      <a:lvl3pPr marL="972007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3pPr>
      <a:lvl4pPr marL="1458011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4pPr>
      <a:lvl5pPr marL="1944014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5pPr>
      <a:lvl6pPr marL="2430018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6pPr>
      <a:lvl7pPr marL="2916022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7pPr>
      <a:lvl8pPr marL="3402025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8pPr>
      <a:lvl9pPr marL="3888029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lipart&#10;&#10;Description automatically generated">
            <a:extLst>
              <a:ext uri="{FF2B5EF4-FFF2-40B4-BE49-F238E27FC236}">
                <a16:creationId xmlns:a16="http://schemas.microsoft.com/office/drawing/2014/main" id="{D6746A5C-D1C2-4468-83B0-7B7102534C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395" y="7940497"/>
            <a:ext cx="1365476" cy="245786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18738EE-B599-4253-ACC4-AE64D09692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150737"/>
              </p:ext>
            </p:extLst>
          </p:nvPr>
        </p:nvGraphicFramePr>
        <p:xfrm>
          <a:off x="413994" y="283102"/>
          <a:ext cx="12132362" cy="763841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362077">
                  <a:extLst>
                    <a:ext uri="{9D8B030D-6E8A-4147-A177-3AD203B41FA5}">
                      <a16:colId xmlns:a16="http://schemas.microsoft.com/office/drawing/2014/main" val="2391809692"/>
                    </a:ext>
                  </a:extLst>
                </a:gridCol>
                <a:gridCol w="61400">
                  <a:extLst>
                    <a:ext uri="{9D8B030D-6E8A-4147-A177-3AD203B41FA5}">
                      <a16:colId xmlns:a16="http://schemas.microsoft.com/office/drawing/2014/main" val="3640301494"/>
                    </a:ext>
                  </a:extLst>
                </a:gridCol>
                <a:gridCol w="1686115">
                  <a:extLst>
                    <a:ext uri="{9D8B030D-6E8A-4147-A177-3AD203B41FA5}">
                      <a16:colId xmlns:a16="http://schemas.microsoft.com/office/drawing/2014/main" val="1915688476"/>
                    </a:ext>
                  </a:extLst>
                </a:gridCol>
                <a:gridCol w="61400">
                  <a:extLst>
                    <a:ext uri="{9D8B030D-6E8A-4147-A177-3AD203B41FA5}">
                      <a16:colId xmlns:a16="http://schemas.microsoft.com/office/drawing/2014/main" val="3881767221"/>
                    </a:ext>
                  </a:extLst>
                </a:gridCol>
                <a:gridCol w="548754">
                  <a:extLst>
                    <a:ext uri="{9D8B030D-6E8A-4147-A177-3AD203B41FA5}">
                      <a16:colId xmlns:a16="http://schemas.microsoft.com/office/drawing/2014/main" val="1087321768"/>
                    </a:ext>
                  </a:extLst>
                </a:gridCol>
                <a:gridCol w="296870">
                  <a:extLst>
                    <a:ext uri="{9D8B030D-6E8A-4147-A177-3AD203B41FA5}">
                      <a16:colId xmlns:a16="http://schemas.microsoft.com/office/drawing/2014/main" val="4063907461"/>
                    </a:ext>
                  </a:extLst>
                </a:gridCol>
                <a:gridCol w="2590725">
                  <a:extLst>
                    <a:ext uri="{9D8B030D-6E8A-4147-A177-3AD203B41FA5}">
                      <a16:colId xmlns:a16="http://schemas.microsoft.com/office/drawing/2014/main" val="1588347334"/>
                    </a:ext>
                  </a:extLst>
                </a:gridCol>
                <a:gridCol w="747279">
                  <a:extLst>
                    <a:ext uri="{9D8B030D-6E8A-4147-A177-3AD203B41FA5}">
                      <a16:colId xmlns:a16="http://schemas.microsoft.com/office/drawing/2014/main" val="660165966"/>
                    </a:ext>
                  </a:extLst>
                </a:gridCol>
                <a:gridCol w="515232">
                  <a:extLst>
                    <a:ext uri="{9D8B030D-6E8A-4147-A177-3AD203B41FA5}">
                      <a16:colId xmlns:a16="http://schemas.microsoft.com/office/drawing/2014/main" val="2544106975"/>
                    </a:ext>
                  </a:extLst>
                </a:gridCol>
                <a:gridCol w="1262510">
                  <a:extLst>
                    <a:ext uri="{9D8B030D-6E8A-4147-A177-3AD203B41FA5}">
                      <a16:colId xmlns:a16="http://schemas.microsoft.com/office/drawing/2014/main" val="1219799020"/>
                    </a:ext>
                  </a:extLst>
                </a:gridCol>
              </a:tblGrid>
              <a:tr h="372262">
                <a:tc gridSpan="10">
                  <a:txBody>
                    <a:bodyPr/>
                    <a:lstStyle/>
                    <a:p>
                      <a:r>
                        <a:rPr lang="en-US" sz="1100" b="1" dirty="0">
                          <a:latin typeface="Helvetica-Narrow" panose="02000506020000020004" pitchFamily="2" charset="0"/>
                        </a:rPr>
                        <a:t>ELYSIUM INC., 3000 TOWN CENTER, SUITE 1330 SOUTHFIELD</a:t>
                      </a:r>
                    </a:p>
                    <a:p>
                      <a:r>
                        <a:rPr lang="en-US" sz="1100" b="1" dirty="0">
                          <a:latin typeface="Helvetica-Narrow" panose="02000506020000020004" pitchFamily="2" charset="0"/>
                        </a:rPr>
                        <a:t>MICHIGAN 48075-1139, UNITED STATES OF AMERICA </a:t>
                      </a: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71502032"/>
                  </a:ext>
                </a:extLst>
              </a:tr>
              <a:tr h="81936">
                <a:tc rowSpan="2" gridSpan="3">
                  <a:txBody>
                    <a:bodyPr/>
                    <a:lstStyle/>
                    <a:p>
                      <a:r>
                        <a:rPr lang="en-US" sz="1400" b="1" dirty="0">
                          <a:latin typeface="Helvetica-Narrow" panose="02000506020000020004" pitchFamily="2" charset="0"/>
                        </a:rPr>
                        <a:t>Title: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720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1" dirty="0"/>
                    </a:p>
                  </a:txBody>
                  <a:tcPr marL="36000" marR="36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720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1" dirty="0"/>
                    </a:p>
                  </a:txBody>
                  <a:tcPr marL="36000" marR="36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en-US" sz="300" b="1" dirty="0">
                        <a:latin typeface="Helvetica-Narrow" panose="02000506020000020004" pitchFamily="2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018172"/>
                  </a:ext>
                </a:extLst>
              </a:tr>
              <a:tr h="252000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b="1" dirty="0">
                        <a:latin typeface="Helvetica-Narrow" panose="02000506020000020004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000" b="1" dirty="0">
                        <a:latin typeface="Helvetica-Narrow" panose="02000506020000020004" pitchFamily="2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Helvetica-Narrow" panose="02000506020000020004" pitchFamily="2" charset="0"/>
                        </a:rPr>
                        <a:t>Name</a:t>
                      </a: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000" b="1" dirty="0">
                          <a:latin typeface="Helvetica-Narrow" panose="02000506020000020004" pitchFamily="2" charset="0"/>
                        </a:rPr>
                        <a:t>Date</a:t>
                      </a: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000" b="1" dirty="0"/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Helvetica-Narrow" panose="02000506020000020004" pitchFamily="2" charset="0"/>
                        </a:rPr>
                        <a:t>Code</a:t>
                      </a: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321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Helvetica-Narrow" panose="02000506020000020004" pitchFamily="2" charset="0"/>
                        </a:rPr>
                        <a:t>Part Number: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720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-Narrow" panose="02000506020000020004" pitchFamily="2" charset="0"/>
                          <a:ea typeface="+mn-ea"/>
                          <a:cs typeface="+mn-cs"/>
                        </a:rPr>
                        <a:t>Revision: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900" b="1" dirty="0"/>
                    </a:p>
                  </a:txBody>
                  <a:tcPr marL="36000" marR="36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b="1" dirty="0">
                        <a:latin typeface="Helvetica-Narrow" panose="02000506020000020004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US" sz="1000" b="1" dirty="0">
                          <a:latin typeface="Helvetica-Narrow" panose="02000506020000020004" pitchFamily="2" charset="0"/>
                        </a:rPr>
                        <a:t>Designed by</a:t>
                      </a: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b="1" dirty="0">
                        <a:latin typeface="Helvetica-Narrow" panose="02000506020000020004" pitchFamily="2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000" b="1" dirty="0">
                        <a:latin typeface="Helvetica-Narrow" panose="02000506020000020004" pitchFamily="2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000" b="1" dirty="0"/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b="1" dirty="0">
                        <a:latin typeface="Helvetica-Narrow" panose="02000506020000020004" pitchFamily="2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507453"/>
                  </a:ext>
                </a:extLst>
              </a:tr>
              <a:tr h="252000">
                <a:tc gridSpan="3">
                  <a:txBody>
                    <a:bodyPr/>
                    <a:lstStyle/>
                    <a:p>
                      <a:r>
                        <a:rPr lang="en-US" sz="1000" b="1" dirty="0">
                          <a:latin typeface="Helvetica-Narrow" panose="02000506020000020004" pitchFamily="2" charset="0"/>
                        </a:rPr>
                        <a:t>Distribution Code: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 sz="900" b="1" dirty="0"/>
                    </a:p>
                  </a:txBody>
                  <a:tcPr marL="36000" marR="36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b="1" dirty="0">
                        <a:latin typeface="Helvetica-Narrow" panose="02000506020000020004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US" sz="1000" b="1" dirty="0">
                          <a:latin typeface="Helvetica-Narrow" panose="02000506020000020004" pitchFamily="2" charset="0"/>
                        </a:rPr>
                        <a:t>Approved by</a:t>
                      </a: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b="1" dirty="0">
                        <a:latin typeface="Helvetica-Narrow" panose="02000506020000020004" pitchFamily="2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000" b="1" dirty="0">
                        <a:latin typeface="Helvetica-Narrow" panose="02000506020000020004" pitchFamily="2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000" b="1" dirty="0"/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b="1" dirty="0">
                        <a:latin typeface="Helvetica-Narrow" panose="02000506020000020004" pitchFamily="2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6955887"/>
                  </a:ext>
                </a:extLst>
              </a:tr>
              <a:tr h="60292">
                <a:tc gridSpan="10">
                  <a:txBody>
                    <a:bodyPr/>
                    <a:lstStyle/>
                    <a:p>
                      <a:endParaRPr lang="en-US" sz="300" b="1" dirty="0">
                        <a:latin typeface="Helvetica-Narrow" panose="02000506020000020004" pitchFamily="2" charset="0"/>
                      </a:endParaRPr>
                    </a:p>
                  </a:txBody>
                  <a:tcPr marL="36000" marR="3600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10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000" b="1" dirty="0"/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b="1" dirty="0"/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000" b="1" dirty="0"/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b="1" dirty="0"/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375427"/>
                  </a:ext>
                </a:extLst>
              </a:tr>
              <a:tr h="6192000">
                <a:tc rowSpan="2">
                  <a:txBody>
                    <a:bodyPr/>
                    <a:lstStyle/>
                    <a:p>
                      <a:endParaRPr lang="en-US" sz="900" b="1" dirty="0">
                        <a:latin typeface="Helvetica-Narrow" panose="02000506020000020004" pitchFamily="2" charset="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dirty="0">
                        <a:latin typeface="Helvetica-Narrow" panose="02000506020000020004" pitchFamily="2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dirty="0">
                        <a:latin typeface="Helvetica-Narrow" panose="02000506020000020004" pitchFamily="2" charset="0"/>
                      </a:endParaRPr>
                    </a:p>
                  </a:txBody>
                  <a:tcPr marL="36000" marR="36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b="1" dirty="0">
                        <a:latin typeface="Helvetica-Narrow" panose="02000506020000020004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endParaRPr lang="en-US" sz="1000" b="1" dirty="0">
                        <a:latin typeface="Helvetica-Narrow" panose="02000506020000020004" pitchFamily="2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b="1" dirty="0"/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000" b="1" dirty="0"/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b="1" dirty="0"/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2319485"/>
                  </a:ext>
                </a:extLst>
              </a:tr>
              <a:tr h="147495">
                <a:tc vMerge="1">
                  <a:txBody>
                    <a:bodyPr/>
                    <a:lstStyle/>
                    <a:p>
                      <a:endParaRPr lang="en-US" sz="900" b="1" dirty="0"/>
                    </a:p>
                  </a:txBody>
                  <a:tcPr marL="36000" marR="36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36000" marR="36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b="1" dirty="0">
                        <a:latin typeface="Helvetica-Narrow" panose="02000506020000020004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latin typeface="Helvetica-Narrow" panose="02000506020000020004" pitchFamily="2" charset="0"/>
                        </a:rPr>
                        <a:t>File Name:</a:t>
                      </a: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800" b="1" dirty="0">
                        <a:latin typeface="Helvetica-Narrow" panose="02000506020000020004" pitchFamily="2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72007" rtl="0" eaLnBrk="1" latinLnBrk="0" hangingPunct="1"/>
                      <a:r>
                        <a:rPr lang="en-US" sz="800" b="1" kern="1200" dirty="0">
                          <a:solidFill>
                            <a:schemeClr val="tx1"/>
                          </a:solidFill>
                          <a:latin typeface="Helvetica-Narrow" panose="02000506020000020004" pitchFamily="2" charset="0"/>
                          <a:ea typeface="+mn-ea"/>
                          <a:cs typeface="+mn-cs"/>
                        </a:rPr>
                        <a:t>CAD Program:</a:t>
                      </a: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l" defTabSz="972007" rtl="0" eaLnBrk="1" latinLnBrk="0" hangingPunct="1"/>
                      <a:endParaRPr lang="en-US" sz="800" b="1" kern="1200" dirty="0">
                        <a:solidFill>
                          <a:schemeClr val="tx1"/>
                        </a:solidFill>
                        <a:latin typeface="Helvetica-Narrow" panose="02000506020000020004" pitchFamily="2" charset="0"/>
                        <a:ea typeface="+mn-ea"/>
                        <a:cs typeface="+mn-cs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800" dirty="0"/>
                    </a:p>
                  </a:txBody>
                  <a:tcPr marL="36000" marR="36000" marT="18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2390818"/>
                  </a:ext>
                </a:extLst>
              </a:tr>
            </a:tbl>
          </a:graphicData>
        </a:graphic>
      </p:graphicFrame>
      <p:pic>
        <p:nvPicPr>
          <p:cNvPr id="3" name="Picture 2" descr="A picture containing clipart&#10;&#10;Description automatically generated">
            <a:extLst>
              <a:ext uri="{FF2B5EF4-FFF2-40B4-BE49-F238E27FC236}">
                <a16:creationId xmlns:a16="http://schemas.microsoft.com/office/drawing/2014/main" id="{55E49078-C7EA-4C66-A656-DEA11954CE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513" y="309735"/>
            <a:ext cx="1298071" cy="32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803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Helvetica-Narrow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2019-05-13T22:10:22Z</dcterms:created>
  <dcterms:modified xsi:type="dcterms:W3CDTF">2019-11-18T08:50:56Z</dcterms:modified>
</cp:coreProperties>
</file>